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6" r:id="rId2"/>
    <p:sldMasterId id="2147483664" r:id="rId3"/>
  </p:sldMasterIdLst>
  <p:sldSz cx="9144000" cy="6858000" type="screen4x3"/>
  <p:notesSz cx="6858000" cy="9144000"/>
  <p:custDataLst>
    <p:tags r:id="rId4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11"/>
    <p:restoredTop sz="94694"/>
  </p:normalViewPr>
  <p:slideViewPr>
    <p:cSldViewPr>
      <p:cViewPr varScale="1">
        <p:scale>
          <a:sx n="125" d="100"/>
          <a:sy n="125" d="100"/>
        </p:scale>
        <p:origin x="1688" y="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Master" Target="slideMasters/slideMaster3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571302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858776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895633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88326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Master_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aster_2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aster_3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Bildschirmpräsentation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3</vt:i4>
      </vt:variant>
      <vt:variant>
        <vt:lpstr>Folientitel</vt:lpstr>
      </vt:variant>
      <vt:variant>
        <vt:i4>0</vt:i4>
      </vt:variant>
    </vt:vector>
  </HeadingPairs>
  <TitlesOfParts>
    <vt:vector size="5" baseType="lpstr">
      <vt:lpstr>Arial</vt:lpstr>
      <vt:lpstr>Calibri</vt:lpstr>
      <vt:lpstr>Master_1</vt:lpstr>
      <vt:lpstr>Master_2</vt:lpstr>
      <vt:lpstr>Master_3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Mark Heckmann</cp:lastModifiedBy>
  <cp:revision>6</cp:revision>
  <dcterms:created xsi:type="dcterms:W3CDTF">2017-02-13T16:18:36Z</dcterms:created>
  <dcterms:modified xsi:type="dcterms:W3CDTF">2024-09-01T11:27:55Z</dcterms:modified>
  <cp:category/>
</cp:coreProperties>
</file>

<file path=docProps/thumbnail.jpeg>
</file>