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1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9816" autoAdjust="0"/>
  </p:normalViewPr>
  <p:slideViewPr>
    <p:cSldViewPr snapToGrid="0" snapToObjects="1">
      <p:cViewPr varScale="1">
        <p:scale>
          <a:sx n="93" d="100"/>
          <a:sy n="93" d="100"/>
        </p:scale>
        <p:origin x="-85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78C4F6-BF82-2D4E-B24D-B4464B4B564A}" type="datetimeFigureOut">
              <a:rPr lang="en-US" smtClean="0"/>
              <a:t>8/6/13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9D9FB1F-55F6-834F-824A-46946156F0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086704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85304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2164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3127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10939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6645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74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7286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49604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74588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90461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46948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F41E59-53A6-314C-AF52-AA727888BD01}" type="datetimeFigureOut">
              <a:rPr lang="en-US" smtClean="0"/>
              <a:t>8/6/13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CF066F-2324-B942-8E86-3E4DFB56B2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2859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3620772" y="368244"/>
            <a:ext cx="1725554" cy="369332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800" b="0" dirty="0" smtClean="0">
                <a:solidFill>
                  <a:schemeClr val="tx1"/>
                </a:solidFill>
                <a:latin typeface="Calibri"/>
              </a:rPr>
              <a:t>UNINITIALIZED</a:t>
            </a:r>
            <a:endParaRPr lang="en-US" sz="1800" b="0" dirty="0">
              <a:solidFill>
                <a:schemeClr val="tx1"/>
              </a:solidFill>
              <a:latin typeface="Calibri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3909714" y="3208308"/>
            <a:ext cx="1147670" cy="369332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800" b="0" dirty="0" smtClean="0">
                <a:solidFill>
                  <a:schemeClr val="tx1"/>
                </a:solidFill>
                <a:latin typeface="Calibri"/>
              </a:rPr>
              <a:t>MID_STEP</a:t>
            </a:r>
            <a:endParaRPr lang="en-US" sz="1800" b="0" dirty="0">
              <a:solidFill>
                <a:schemeClr val="tx1"/>
              </a:solidFill>
              <a:latin typeface="Calibri"/>
            </a:endParaRPr>
          </a:p>
        </p:txBody>
      </p:sp>
      <p:cxnSp>
        <p:nvCxnSpPr>
          <p:cNvPr id="7" name="Straight Arrow Connector 13"/>
          <p:cNvCxnSpPr>
            <a:stCxn id="5" idx="1"/>
            <a:endCxn id="18" idx="0"/>
          </p:cNvCxnSpPr>
          <p:nvPr/>
        </p:nvCxnSpPr>
        <p:spPr>
          <a:xfrm rot="10800000" flipV="1">
            <a:off x="2635352" y="552909"/>
            <a:ext cx="985420" cy="500331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3421224" y="4628340"/>
            <a:ext cx="2124650" cy="369332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800" b="0" dirty="0" smtClean="0">
                <a:solidFill>
                  <a:schemeClr val="tx1"/>
                </a:solidFill>
                <a:latin typeface="Calibri"/>
              </a:rPr>
              <a:t>AFTER_CORRECTION</a:t>
            </a:r>
            <a:endParaRPr lang="en-US" sz="1800" b="0" dirty="0">
              <a:solidFill>
                <a:schemeClr val="tx1"/>
              </a:solidFill>
              <a:latin typeface="Calibri"/>
            </a:endParaRPr>
          </a:p>
        </p:txBody>
      </p:sp>
      <p:sp>
        <p:nvSpPr>
          <p:cNvPr id="72" name="TextBox 71"/>
          <p:cNvSpPr txBox="1"/>
          <p:nvPr/>
        </p:nvSpPr>
        <p:spPr>
          <a:xfrm>
            <a:off x="3431383" y="1788276"/>
            <a:ext cx="2104332" cy="369332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800" b="0" dirty="0" smtClean="0">
                <a:solidFill>
                  <a:schemeClr val="tx1"/>
                </a:solidFill>
                <a:latin typeface="Calibri"/>
              </a:rPr>
              <a:t>BEFORE_FIRST_STEP</a:t>
            </a:r>
            <a:endParaRPr lang="en-US" sz="1800" b="0" dirty="0">
              <a:solidFill>
                <a:schemeClr val="tx1"/>
              </a:solidFill>
              <a:latin typeface="Calibri"/>
            </a:endParaRPr>
          </a:p>
        </p:txBody>
      </p:sp>
      <p:sp>
        <p:nvSpPr>
          <p:cNvPr id="114" name="TextBox 113"/>
          <p:cNvSpPr txBox="1"/>
          <p:nvPr/>
        </p:nvSpPr>
        <p:spPr>
          <a:xfrm>
            <a:off x="3241337" y="6048373"/>
            <a:ext cx="2484424" cy="369332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800" b="0" dirty="0" smtClean="0">
                <a:solidFill>
                  <a:schemeClr val="tx1"/>
                </a:solidFill>
                <a:latin typeface="Calibri"/>
              </a:rPr>
              <a:t>READY_FOR_NEXT_STEP</a:t>
            </a:r>
            <a:endParaRPr lang="en-US" sz="1800" b="0" dirty="0">
              <a:solidFill>
                <a:schemeClr val="tx1"/>
              </a:solidFill>
              <a:latin typeface="Calibri"/>
            </a:endParaRPr>
          </a:p>
        </p:txBody>
      </p:sp>
      <p:cxnSp>
        <p:nvCxnSpPr>
          <p:cNvPr id="169" name="Straight Arrow Connector 13"/>
          <p:cNvCxnSpPr>
            <a:stCxn id="5" idx="3"/>
            <a:endCxn id="59" idx="0"/>
          </p:cNvCxnSpPr>
          <p:nvPr/>
        </p:nvCxnSpPr>
        <p:spPr>
          <a:xfrm>
            <a:off x="5346326" y="552910"/>
            <a:ext cx="1018639" cy="500331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2055142" y="1053241"/>
            <a:ext cx="11604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initialize()</a:t>
            </a:r>
            <a:endParaRPr lang="en-US" i="1" dirty="0"/>
          </a:p>
        </p:txBody>
      </p:sp>
      <p:sp>
        <p:nvSpPr>
          <p:cNvPr id="59" name="TextBox 58"/>
          <p:cNvSpPr txBox="1"/>
          <p:nvPr/>
        </p:nvSpPr>
        <p:spPr>
          <a:xfrm>
            <a:off x="5275864" y="1053241"/>
            <a:ext cx="21782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err="1" smtClean="0"/>
              <a:t>setRequestStepSize</a:t>
            </a:r>
            <a:r>
              <a:rPr lang="en-US" i="1" dirty="0" smtClean="0"/>
              <a:t>()</a:t>
            </a:r>
            <a:endParaRPr lang="en-US" i="1" dirty="0"/>
          </a:p>
        </p:txBody>
      </p:sp>
      <p:sp>
        <p:nvSpPr>
          <p:cNvPr id="60" name="TextBox 59"/>
          <p:cNvSpPr txBox="1"/>
          <p:nvPr/>
        </p:nvSpPr>
        <p:spPr>
          <a:xfrm>
            <a:off x="5586609" y="2474367"/>
            <a:ext cx="15567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err="1" smtClean="0"/>
              <a:t>nextStepSize</a:t>
            </a:r>
            <a:r>
              <a:rPr lang="en-US" i="1" dirty="0" smtClean="0"/>
              <a:t>()</a:t>
            </a:r>
            <a:endParaRPr lang="en-US" i="1" dirty="0"/>
          </a:p>
        </p:txBody>
      </p:sp>
      <p:sp>
        <p:nvSpPr>
          <p:cNvPr id="61" name="TextBox 60"/>
          <p:cNvSpPr txBox="1"/>
          <p:nvPr/>
        </p:nvSpPr>
        <p:spPr>
          <a:xfrm>
            <a:off x="5551048" y="3895493"/>
            <a:ext cx="16278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err="1" smtClean="0"/>
              <a:t>setCorrection</a:t>
            </a:r>
            <a:r>
              <a:rPr lang="en-US" i="1" dirty="0" smtClean="0"/>
              <a:t>()</a:t>
            </a:r>
            <a:endParaRPr lang="en-US" i="1" dirty="0"/>
          </a:p>
        </p:txBody>
      </p:sp>
      <p:sp>
        <p:nvSpPr>
          <p:cNvPr id="62" name="TextBox 61"/>
          <p:cNvSpPr txBox="1"/>
          <p:nvPr/>
        </p:nvSpPr>
        <p:spPr>
          <a:xfrm>
            <a:off x="1930990" y="3885782"/>
            <a:ext cx="14087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err="1" smtClean="0"/>
              <a:t>acceptStep</a:t>
            </a:r>
            <a:r>
              <a:rPr lang="en-US" i="1" dirty="0" smtClean="0"/>
              <a:t>()</a:t>
            </a:r>
            <a:endParaRPr lang="en-US" i="1" dirty="0"/>
          </a:p>
        </p:txBody>
      </p:sp>
      <p:sp>
        <p:nvSpPr>
          <p:cNvPr id="63" name="TextBox 62"/>
          <p:cNvSpPr txBox="1"/>
          <p:nvPr/>
        </p:nvSpPr>
        <p:spPr>
          <a:xfrm>
            <a:off x="5535832" y="5316620"/>
            <a:ext cx="16582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err="1" smtClean="0"/>
              <a:t>completeStep</a:t>
            </a:r>
            <a:r>
              <a:rPr lang="en-US" i="1" dirty="0" smtClean="0"/>
              <a:t>()</a:t>
            </a:r>
            <a:endParaRPr lang="en-US" i="1" dirty="0"/>
          </a:p>
        </p:txBody>
      </p:sp>
      <p:sp>
        <p:nvSpPr>
          <p:cNvPr id="64" name="TextBox 63"/>
          <p:cNvSpPr txBox="1"/>
          <p:nvPr/>
        </p:nvSpPr>
        <p:spPr>
          <a:xfrm>
            <a:off x="1975399" y="5300807"/>
            <a:ext cx="13199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err="1" smtClean="0"/>
              <a:t>rejectStep</a:t>
            </a:r>
            <a:r>
              <a:rPr lang="en-US" i="1" dirty="0" smtClean="0"/>
              <a:t>()</a:t>
            </a:r>
            <a:endParaRPr lang="en-US" i="1" dirty="0"/>
          </a:p>
        </p:txBody>
      </p:sp>
      <p:cxnSp>
        <p:nvCxnSpPr>
          <p:cNvPr id="70" name="Straight Arrow Connector 13"/>
          <p:cNvCxnSpPr>
            <a:stCxn id="18" idx="2"/>
            <a:endCxn id="72" idx="1"/>
          </p:cNvCxnSpPr>
          <p:nvPr/>
        </p:nvCxnSpPr>
        <p:spPr>
          <a:xfrm rot="16200000" flipH="1">
            <a:off x="2758183" y="1299741"/>
            <a:ext cx="550369" cy="796031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13"/>
          <p:cNvCxnSpPr>
            <a:stCxn id="59" idx="2"/>
            <a:endCxn id="72" idx="3"/>
          </p:cNvCxnSpPr>
          <p:nvPr/>
        </p:nvCxnSpPr>
        <p:spPr>
          <a:xfrm rot="5400000">
            <a:off x="5675156" y="1283132"/>
            <a:ext cx="550369" cy="829250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13"/>
          <p:cNvCxnSpPr>
            <a:stCxn id="18" idx="3"/>
            <a:endCxn id="59" idx="1"/>
          </p:cNvCxnSpPr>
          <p:nvPr/>
        </p:nvCxnSpPr>
        <p:spPr>
          <a:xfrm>
            <a:off x="3215561" y="1237907"/>
            <a:ext cx="2060303" cy="12700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headEnd type="triangle" w="lg" len="lg"/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4" name="Straight Arrow Connector 13"/>
          <p:cNvCxnSpPr>
            <a:stCxn id="72" idx="3"/>
            <a:endCxn id="60" idx="0"/>
          </p:cNvCxnSpPr>
          <p:nvPr/>
        </p:nvCxnSpPr>
        <p:spPr>
          <a:xfrm>
            <a:off x="5535715" y="1972942"/>
            <a:ext cx="829250" cy="501425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7" name="Straight Arrow Connector 13"/>
          <p:cNvCxnSpPr>
            <a:stCxn id="60" idx="2"/>
            <a:endCxn id="6" idx="3"/>
          </p:cNvCxnSpPr>
          <p:nvPr/>
        </p:nvCxnSpPr>
        <p:spPr>
          <a:xfrm rot="5400000">
            <a:off x="5436538" y="2464546"/>
            <a:ext cx="549275" cy="1307581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0" name="Straight Arrow Connector 13"/>
          <p:cNvCxnSpPr>
            <a:stCxn id="6" idx="0"/>
            <a:endCxn id="60" idx="1"/>
          </p:cNvCxnSpPr>
          <p:nvPr/>
        </p:nvCxnSpPr>
        <p:spPr>
          <a:xfrm rot="5400000" flipH="1" flipV="1">
            <a:off x="4760442" y="2382141"/>
            <a:ext cx="549275" cy="1103060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6" name="Straight Arrow Connector 13"/>
          <p:cNvCxnSpPr>
            <a:stCxn id="6" idx="3"/>
            <a:endCxn id="61" idx="0"/>
          </p:cNvCxnSpPr>
          <p:nvPr/>
        </p:nvCxnSpPr>
        <p:spPr>
          <a:xfrm>
            <a:off x="5057384" y="3392974"/>
            <a:ext cx="1307580" cy="502519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13"/>
          <p:cNvCxnSpPr>
            <a:stCxn id="61" idx="2"/>
            <a:endCxn id="23" idx="3"/>
          </p:cNvCxnSpPr>
          <p:nvPr/>
        </p:nvCxnSpPr>
        <p:spPr>
          <a:xfrm rot="5400000">
            <a:off x="5681329" y="4129370"/>
            <a:ext cx="548181" cy="819090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Arrow Connector 13"/>
          <p:cNvCxnSpPr>
            <a:stCxn id="23" idx="0"/>
            <a:endCxn id="62" idx="3"/>
          </p:cNvCxnSpPr>
          <p:nvPr/>
        </p:nvCxnSpPr>
        <p:spPr>
          <a:xfrm rot="16200000" flipV="1">
            <a:off x="3632685" y="3777475"/>
            <a:ext cx="557892" cy="1143837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Arrow Connector 13"/>
          <p:cNvCxnSpPr>
            <a:stCxn id="62" idx="2"/>
            <a:endCxn id="23" idx="1"/>
          </p:cNvCxnSpPr>
          <p:nvPr/>
        </p:nvCxnSpPr>
        <p:spPr>
          <a:xfrm rot="16200000" flipH="1">
            <a:off x="2749341" y="4141123"/>
            <a:ext cx="557892" cy="785873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Arrow Connector 13"/>
          <p:cNvCxnSpPr>
            <a:stCxn id="23" idx="1"/>
            <a:endCxn id="64" idx="0"/>
          </p:cNvCxnSpPr>
          <p:nvPr/>
        </p:nvCxnSpPr>
        <p:spPr>
          <a:xfrm rot="10800000" flipV="1">
            <a:off x="2635352" y="4813005"/>
            <a:ext cx="785872" cy="487801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8" name="Straight Arrow Connector 13"/>
          <p:cNvCxnSpPr>
            <a:stCxn id="23" idx="3"/>
            <a:endCxn id="63" idx="0"/>
          </p:cNvCxnSpPr>
          <p:nvPr/>
        </p:nvCxnSpPr>
        <p:spPr>
          <a:xfrm>
            <a:off x="5545874" y="4813006"/>
            <a:ext cx="819090" cy="503614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Arrow Connector 13"/>
          <p:cNvCxnSpPr>
            <a:stCxn id="64" idx="2"/>
            <a:endCxn id="114" idx="1"/>
          </p:cNvCxnSpPr>
          <p:nvPr/>
        </p:nvCxnSpPr>
        <p:spPr>
          <a:xfrm rot="16200000" flipH="1">
            <a:off x="2656894" y="5648596"/>
            <a:ext cx="562900" cy="605985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4" name="Straight Arrow Connector 13"/>
          <p:cNvCxnSpPr>
            <a:stCxn id="63" idx="2"/>
            <a:endCxn id="114" idx="3"/>
          </p:cNvCxnSpPr>
          <p:nvPr/>
        </p:nvCxnSpPr>
        <p:spPr>
          <a:xfrm rot="5400000">
            <a:off x="5771820" y="5639894"/>
            <a:ext cx="547087" cy="639203"/>
          </a:xfrm>
          <a:prstGeom prst="curvedConnector2">
            <a:avLst/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5" name="Straight Arrow Connector 13"/>
          <p:cNvCxnSpPr>
            <a:stCxn id="114" idx="3"/>
            <a:endCxn id="59" idx="3"/>
          </p:cNvCxnSpPr>
          <p:nvPr/>
        </p:nvCxnSpPr>
        <p:spPr>
          <a:xfrm flipV="1">
            <a:off x="5725761" y="1237907"/>
            <a:ext cx="1728304" cy="4995132"/>
          </a:xfrm>
          <a:prstGeom prst="curvedConnector3">
            <a:avLst>
              <a:gd name="adj1" fmla="val 168534"/>
            </a:avLst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0" name="Straight Arrow Connector 13"/>
          <p:cNvCxnSpPr>
            <a:stCxn id="114" idx="3"/>
            <a:endCxn id="60" idx="3"/>
          </p:cNvCxnSpPr>
          <p:nvPr/>
        </p:nvCxnSpPr>
        <p:spPr>
          <a:xfrm flipV="1">
            <a:off x="5725761" y="2659033"/>
            <a:ext cx="1417559" cy="3574006"/>
          </a:xfrm>
          <a:prstGeom prst="curvedConnector3">
            <a:avLst>
              <a:gd name="adj1" fmla="val 152732"/>
            </a:avLst>
          </a:prstGeom>
          <a:ln>
            <a:solidFill>
              <a:schemeClr val="tx1"/>
            </a:solidFill>
            <a:tailEnd type="triangle" w="lg" len="lg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1140858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" grpId="0" animBg="1"/>
      <p:bldP spid="114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366</TotalTime>
  <Words>26</Words>
  <Application>Microsoft Macintosh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Sandia National Laboratories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Curtis Ober</dc:creator>
  <cp:lastModifiedBy>Curtis Ober</cp:lastModifiedBy>
  <cp:revision>29</cp:revision>
  <dcterms:created xsi:type="dcterms:W3CDTF">2012-05-17T17:04:26Z</dcterms:created>
  <dcterms:modified xsi:type="dcterms:W3CDTF">2013-08-06T22:39:53Z</dcterms:modified>
</cp:coreProperties>
</file>

<file path=docProps/thumbnail.jpeg>
</file>